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1D481-78E2-4B96-B024-D33E75DCE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D360DF-5926-475A-BD15-CB21D8C56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C14ACE-E9D2-4F8D-8780-1326F6F02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DA5C05-4DAE-495F-BB1D-9470B7177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F46C31-87DD-4019-AF93-252A6C8B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994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8A1DE-AFFC-4308-9E29-58460E08F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C9F1BB-B100-486D-9217-BDE5EB248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DB6DB3-ADB9-46CA-850D-BF3493344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1673C8-B6E7-4099-AA1A-C85748EDA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EE824E-2512-4A5A-A5EC-C8772867A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0797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F9CD6-18BD-4985-B8C3-AEE814645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E101CF-D01A-4322-9E94-850D3B87F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621140-BB3D-438F-A9A6-D8A30D277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19887B-CCC2-43BA-BBCE-8AC61EF7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1AF9E6-36A4-44B6-9951-AC8CF6BA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925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0BCB9-F4AB-4798-BA31-AD876E6B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764234-5ED5-4040-A0BA-8E2F475C35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84CB453-D0C5-40D7-B269-207197E52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077303-CBC0-495C-9286-9F710CFE1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9CD473-DC19-4A90-A180-A37D959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C9D67E-6017-4510-ADB1-7C6A5064E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472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513115-1503-4264-BE4F-20111AD2B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D9AE37-B887-44A7-A31B-7DF4625DB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15B8AA-2601-41FB-9FC1-F0C614400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87C5133-BEF8-49AC-BB0C-C7773A03A5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8015D37-1389-4FB5-92A1-2082581254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3B475B9-9919-4257-A9D4-482758A48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09B350-9473-4FE6-B288-98AE9F1A2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21F9A97-5439-4DB0-B3E7-D4F9E5D5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264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3399C-BDE5-4608-B1DC-B05083F61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F9D31B-C193-42D2-9AAC-A32BF2F1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00AE206-07D3-4540-9A1D-122E7CE96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D73272-F84D-4EF0-ABCA-9C1293658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234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D1B1DD-BA05-4BBF-BE02-0F0E4FAC4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5B20CAF-AFEE-4BD3-A646-E41B2F68C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AB7C751-40B5-43E2-8359-EC7C32D62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737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FF225-836B-435C-BAD9-5423130FC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F16288-1D29-4B0C-81BB-54D43C90F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6D348B2-F610-4BB2-85FB-C0A5093A9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B71267-AF68-4794-BB1B-D576C737E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DDDD94-B6F7-476A-808B-742FE4B4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3BA17E-6F1C-4EAC-B9E9-08D1AF023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202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769405-70E5-4EB2-9BE0-E5480F697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BA9D23C-2882-47C0-A673-C34C40FF0E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3E48A1C-6611-4782-9A05-99B0D2DF5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3DC0CF-D19D-4A52-B5C8-E1D7B2DD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152850-3D7B-446F-9AAB-B4AB196EB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1952BC-E5E0-4622-88B7-3C8B0094B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099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0040B-33EC-4415-AF76-D6C7F7BA0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4EE488B-1E72-4409-BA50-5194D8AEE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2AD9F5-59C6-4F8F-B1B2-A7F2325A2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BA74BD-C6F4-4B20-8ADD-D4E86301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5FF310-6D1C-4236-8416-9580C548E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55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27854D-EC3F-4E6A-8830-F3F57EF166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927A60-0A2C-4753-9346-22B6B709B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8C821F-1E0F-4170-9B9D-7BA9E8125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A20842-AAA6-40CA-B396-325FBB66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D62E1D-3130-49EE-95F6-F5BAFA969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62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58AD031-7233-4C8A-986A-53F03EF68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C01F10-03FE-4463-90F6-B3CC8EC88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276AD8-FE85-463D-800C-6298A6DA80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9F62E-1964-4BBB-88B7-0BAE0ED59492}" type="datetimeFigureOut">
              <a:rPr lang="pt-BR" smtClean="0"/>
              <a:t>28/06/2021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183582-0E48-4E8C-883C-62562DCD09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BD7937-5B82-4E00-A97B-6D8C8F06A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3C20F-94F0-4F90-BC76-C8E0F48F77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10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be.com/c/PrefeituraMunicipaldeIta%C3%BAna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057D7FF-A3FB-44D4-A3D3-D816EA476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762249" y="-2571752"/>
            <a:ext cx="6858001" cy="120015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E27E0A5-CC99-4EF7-ABB5-21C6B2D57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9100"/>
            <a:ext cx="9144000" cy="309086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2EB780-D6D6-4396-BCCE-F68374F07F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1331C96-448E-4068-83BF-0D0CAC792CE8}"/>
              </a:ext>
            </a:extLst>
          </p:cNvPr>
          <p:cNvSpPr txBox="1"/>
          <p:nvPr/>
        </p:nvSpPr>
        <p:spPr>
          <a:xfrm>
            <a:off x="749300" y="660400"/>
            <a:ext cx="11252201" cy="975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 CONVITE  ESPECIAL</a:t>
            </a:r>
          </a:p>
          <a:p>
            <a:pPr algn="ctr"/>
            <a:endParaRPr lang="pt-BR" sz="4800" dirty="0">
              <a:latin typeface="Arial Rounded MT Bold" panose="020F0704030504030204" pitchFamily="34" charset="0"/>
            </a:endParaRPr>
          </a:p>
          <a:p>
            <a:pPr algn="ctr"/>
            <a:r>
              <a:rPr lang="pt-BR" sz="2800" dirty="0">
                <a:latin typeface="Arial Rounded MT Bold" panose="020F0704030504030204" pitchFamily="34" charset="0"/>
              </a:rPr>
              <a:t>O Instituto Municipal de Previdência dos Servidores  </a:t>
            </a:r>
          </a:p>
          <a:p>
            <a:pPr algn="ctr"/>
            <a:r>
              <a:rPr lang="pt-BR" sz="2800" dirty="0">
                <a:latin typeface="Arial Rounded MT Bold" panose="020F0704030504030204" pitchFamily="34" charset="0"/>
              </a:rPr>
              <a:t>Públicos de Itaúna, MG,IMP,  tem o prazer de convidar</a:t>
            </a:r>
          </a:p>
          <a:p>
            <a:pPr algn="ctr"/>
            <a:r>
              <a:rPr lang="pt-BR" sz="2800" dirty="0">
                <a:latin typeface="Arial Rounded MT Bold" panose="020F0704030504030204" pitchFamily="34" charset="0"/>
              </a:rPr>
              <a:t> para a </a:t>
            </a:r>
            <a:r>
              <a:rPr lang="pt-BR" sz="2800" u="sng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audiência pública </a:t>
            </a:r>
            <a:r>
              <a:rPr lang="pt-BR" sz="2800" dirty="0">
                <a:latin typeface="Arial Rounded MT Bold" panose="020F0704030504030204" pitchFamily="34" charset="0"/>
              </a:rPr>
              <a:t>a ser realizada </a:t>
            </a:r>
          </a:p>
          <a:p>
            <a:pPr algn="ctr"/>
            <a:r>
              <a:rPr lang="pt-BR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dia 30/06 às 17h30min</a:t>
            </a:r>
            <a:r>
              <a:rPr lang="pt-BR" sz="2800" dirty="0">
                <a:latin typeface="Arial Rounded MT Bold" panose="020F0704030504030204" pitchFamily="34" charset="0"/>
              </a:rPr>
              <a:t>.</a:t>
            </a:r>
          </a:p>
          <a:p>
            <a:r>
              <a:rPr lang="pt-BR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TEMA:</a:t>
            </a:r>
            <a:r>
              <a:rPr lang="pt-BR" sz="2800" dirty="0">
                <a:latin typeface="Arial Rounded MT Bold" panose="020F0704030504030204" pitchFamily="34" charset="0"/>
              </a:rPr>
              <a:t> A SITUAÇÃO FINANCEIRA E ATUARIAL DO IMP.</a:t>
            </a:r>
          </a:p>
          <a:p>
            <a:endParaRPr lang="pt-BR" sz="28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pt-BR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PARTICIPE!</a:t>
            </a:r>
          </a:p>
          <a:p>
            <a:endParaRPr lang="pt-BR" sz="4800" dirty="0">
              <a:latin typeface="Arial Rounded MT Bold" panose="020F0704030504030204" pitchFamily="34" charset="0"/>
            </a:endParaRPr>
          </a:p>
          <a:p>
            <a:endParaRPr lang="pt-BR" sz="4800" dirty="0">
              <a:latin typeface="Arial Rounded MT Bold" panose="020F0704030504030204" pitchFamily="34" charset="0"/>
            </a:endParaRPr>
          </a:p>
          <a:p>
            <a:endParaRPr lang="pt-BR" sz="4800" dirty="0">
              <a:latin typeface="Arial Rounded MT Bold" panose="020F0704030504030204" pitchFamily="34" charset="0"/>
            </a:endParaRPr>
          </a:p>
          <a:p>
            <a:endParaRPr lang="pt-BR" sz="4800" dirty="0">
              <a:latin typeface="Arial Rounded MT Bold" panose="020F0704030504030204" pitchFamily="34" charset="0"/>
            </a:endParaRPr>
          </a:p>
          <a:p>
            <a:endParaRPr lang="pt-BR" sz="4800" dirty="0">
              <a:latin typeface="Arial Rounded MT Bold" panose="020F0704030504030204" pitchFamily="34" charset="0"/>
            </a:endParaRPr>
          </a:p>
          <a:p>
            <a:endParaRPr lang="pt-BR" sz="4800" dirty="0">
              <a:latin typeface="Arial Rounded MT Bold" panose="020F0704030504030204" pitchFamily="34" charset="0"/>
            </a:endParaRPr>
          </a:p>
          <a:p>
            <a:endParaRPr lang="pt-BR" sz="4800" dirty="0">
              <a:latin typeface="Arial Rounded MT Bold" panose="020F0704030504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C9F8DB7-87D0-46FD-AE9A-AF0A5A03F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03" y="5527501"/>
            <a:ext cx="2462997" cy="100592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0FFC7F1-4D68-457B-ACC6-99151B447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716" y="5257800"/>
            <a:ext cx="1542422" cy="95105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AE0DC40-00A9-4FE2-8132-D6C67DE86D3A}"/>
              </a:ext>
            </a:extLst>
          </p:cNvPr>
          <p:cNvSpPr txBox="1"/>
          <p:nvPr/>
        </p:nvSpPr>
        <p:spPr>
          <a:xfrm>
            <a:off x="1054100" y="5382444"/>
            <a:ext cx="579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ACESSE:</a:t>
            </a:r>
          </a:p>
          <a:p>
            <a:r>
              <a:rPr lang="pt-BR" dirty="0">
                <a:hlinkClick r:id="rId5"/>
              </a:rPr>
              <a:t>https://youtube.com/c/PrefeituraMunicipaldeIta%C3%BAna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73920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63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7</cp:revision>
  <dcterms:created xsi:type="dcterms:W3CDTF">2021-06-25T17:27:31Z</dcterms:created>
  <dcterms:modified xsi:type="dcterms:W3CDTF">2021-06-28T16:29:38Z</dcterms:modified>
</cp:coreProperties>
</file>